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8.jpg" Type="http://schemas.openxmlformats.org/officeDocument/2006/relationships/image" Id="rId4"/><Relationship Target="../media/image19.jpg" Type="http://schemas.openxmlformats.org/officeDocument/2006/relationships/image" Id="rId3"/><Relationship Target="../media/image03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0.jpg" Type="http://schemas.openxmlformats.org/officeDocument/2006/relationships/image" Id="rId4"/><Relationship Target="../media/image16.jpg" Type="http://schemas.openxmlformats.org/officeDocument/2006/relationships/image" Id="rId3"/><Relationship Target="../media/image07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4.jpg" Type="http://schemas.openxmlformats.org/officeDocument/2006/relationships/image" Id="rId4"/><Relationship Target="../media/image01.jpg" Type="http://schemas.openxmlformats.org/officeDocument/2006/relationships/image" Id="rId3"/><Relationship Target="../media/image02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6.jpg" Type="http://schemas.openxmlformats.org/officeDocument/2006/relationships/image" Id="rId4"/><Relationship Target="../media/image09.jpg" Type="http://schemas.openxmlformats.org/officeDocument/2006/relationships/image" Id="rId3"/><Relationship Target="../media/image05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20.jpg" Type="http://schemas.openxmlformats.org/officeDocument/2006/relationships/image" Id="rId4"/><Relationship Target="../media/image21.jpg" Type="http://schemas.openxmlformats.org/officeDocument/2006/relationships/image" Id="rId3"/><Relationship Target="../media/image11.jp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7.jpg" Type="http://schemas.openxmlformats.org/officeDocument/2006/relationships/image" Id="rId4"/><Relationship Target="../media/image15.jpg" Type="http://schemas.openxmlformats.org/officeDocument/2006/relationships/image" Id="rId3"/><Relationship Target="../media/image12.jp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4.jpg" Type="http://schemas.openxmlformats.org/officeDocument/2006/relationships/image" Id="rId4"/><Relationship Target="../media/image22.jpg" Type="http://schemas.openxmlformats.org/officeDocument/2006/relationships/image" Id="rId3"/><Relationship Target="../media/image13.jpg" Type="http://schemas.openxmlformats.org/officeDocument/2006/relationships/image" Id="rId5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23.jpg" Type="http://schemas.openxmlformats.org/officeDocument/2006/relationships/image" Id="rId4"/><Relationship Target="../media/image24.png" Type="http://schemas.openxmlformats.org/officeDocument/2006/relationships/image" Id="rId3"/><Relationship Target="../media/image18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993173" x="438025"/>
            <a:ext cy="1546500" cx="77724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FFFF00"/>
                </a:solidFill>
              </a:rPr>
              <a:t>El Catálogo de Ropa 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00FFFF"/>
                </a:solidFill>
              </a:rPr>
              <a:t>Por: Brittany Turner y Eva Bruklich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/>
              <a:t>Invierno 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5210592" x="521149"/>
            <a:ext cy="1357199" cx="3994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Rosalinda lleva un </a:t>
            </a:r>
            <a:r>
              <a:rPr sz="1800" lang="es">
                <a:solidFill>
                  <a:srgbClr val="FFFF00"/>
                </a:solidFill>
              </a:rPr>
              <a:t>abrigo </a:t>
            </a:r>
            <a:r>
              <a:rPr sz="1800" lang="es"/>
              <a:t>violeta y los </a:t>
            </a:r>
            <a:r>
              <a:rPr sz="1800" lang="es">
                <a:solidFill>
                  <a:srgbClr val="FFFF00"/>
                </a:solidFill>
              </a:rPr>
              <a:t>blue</a:t>
            </a:r>
            <a:r>
              <a:rPr sz="1800" lang="es"/>
              <a:t> </a:t>
            </a:r>
            <a:r>
              <a:rPr sz="1800" lang="es">
                <a:solidFill>
                  <a:srgbClr val="FFFF00"/>
                </a:solidFill>
              </a:rPr>
              <a:t>jeans</a:t>
            </a:r>
            <a:r>
              <a:rPr sz="1800" lang="es"/>
              <a:t>. Se usa en el invierno</a:t>
            </a:r>
          </a:p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y="5210592" x="4609698"/>
            <a:ext cy="13571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Clr>
                <a:srgbClr val="000000"/>
              </a:buClr>
              <a:buSzPct val="61111"/>
              <a:buFont typeface="Arial"/>
              <a:buNone/>
            </a:pPr>
            <a:r>
              <a:rPr sz="1800" lang="es"/>
              <a:t>Agusto lleva los 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/>
              <a:t> color canela, un </a:t>
            </a:r>
            <a:r>
              <a:rPr sz="1800" lang="es">
                <a:solidFill>
                  <a:srgbClr val="FFFF00"/>
                </a:solidFill>
              </a:rPr>
              <a:t>suéter </a:t>
            </a:r>
            <a:r>
              <a:rPr sz="1800" lang="es"/>
              <a:t>azul, y la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/>
              <a:t> gris.</a:t>
            </a:r>
          </a:p>
          <a:p>
            <a:r>
              <a:t/>
            </a:r>
          </a:p>
        </p:txBody>
      </p:sp>
      <p:sp>
        <p:nvSpPr>
          <p:cNvPr id="32" name="Shape 32"/>
          <p:cNvSpPr/>
          <p:nvPr/>
        </p:nvSpPr>
        <p:spPr>
          <a:xfrm>
            <a:off y="1479841" x="888328"/>
            <a:ext cy="3518974" cx="228671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/>
          <p:nvPr/>
        </p:nvSpPr>
        <p:spPr>
          <a:xfrm>
            <a:off y="1321516" x="5736425"/>
            <a:ext cy="3582138" cx="268555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>
                <a:solidFill>
                  <a:schemeClr val="lt1"/>
                </a:solidFill>
              </a:rPr>
              <a:t>Invierno</a:t>
            </a:r>
          </a:p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5293200" x="457200"/>
            <a:ext cy="12746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Adana  lleva los </a:t>
            </a:r>
            <a:r>
              <a:rPr sz="1800" lang="es">
                <a:solidFill>
                  <a:srgbClr val="FFFF00"/>
                </a:solidFill>
              </a:rPr>
              <a:t>botas</a:t>
            </a:r>
            <a:r>
              <a:rPr sz="1800" lang="es"/>
              <a:t> negro, los pantalones negro, la </a:t>
            </a:r>
            <a:r>
              <a:rPr sz="1800" lang="es">
                <a:solidFill>
                  <a:srgbClr val="FFFF00"/>
                </a:solidFill>
              </a:rPr>
              <a:t>camisilla</a:t>
            </a:r>
            <a:r>
              <a:rPr sz="1800" lang="es"/>
              <a:t> a rayas, y un abrigo gris.</a:t>
            </a:r>
          </a:p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y="5305000" x="4692273"/>
            <a:ext cy="12630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Abril lleva los </a:t>
            </a:r>
            <a:r>
              <a:rPr sz="1800" lang="es">
                <a:solidFill>
                  <a:srgbClr val="FFFF00"/>
                </a:solidFill>
              </a:rPr>
              <a:t>botas</a:t>
            </a:r>
            <a:r>
              <a:rPr sz="1800" lang="es"/>
              <a:t> marrón, los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/>
              <a:t> blancas, una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/>
              <a:t> blanca, y un </a:t>
            </a:r>
            <a:r>
              <a:rPr sz="1800" lang="es">
                <a:solidFill>
                  <a:srgbClr val="FFFF00"/>
                </a:solidFill>
              </a:rPr>
              <a:t>abrigo</a:t>
            </a:r>
            <a:r>
              <a:rPr sz="1800" lang="es"/>
              <a:t> blanco. </a:t>
            </a:r>
          </a:p>
        </p:txBody>
      </p:sp>
      <p:sp>
        <p:nvSpPr>
          <p:cNvPr id="41" name="Shape 41"/>
          <p:cNvSpPr/>
          <p:nvPr/>
        </p:nvSpPr>
        <p:spPr>
          <a:xfrm>
            <a:off y="1345265" x="819874"/>
            <a:ext cy="3570313" cx="236375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/>
          <p:nvPr/>
        </p:nvSpPr>
        <p:spPr>
          <a:xfrm>
            <a:off y="1288331" x="5510092"/>
            <a:ext cy="3542594" cx="235886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/>
              <a:t>Primavera 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5234200" x="457200"/>
            <a:ext cy="13337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Esmeralda lleva una </a:t>
            </a:r>
            <a:r>
              <a:rPr sz="1800" lang="es">
                <a:solidFill>
                  <a:srgbClr val="FFFF00"/>
                </a:solidFill>
              </a:rPr>
              <a:t>chaqueta </a:t>
            </a:r>
            <a:r>
              <a:rPr sz="1800" lang="es"/>
              <a:t>negra, una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/>
              <a:t> blanca, los </a:t>
            </a:r>
            <a:r>
              <a:rPr sz="1800" lang="es">
                <a:solidFill>
                  <a:srgbClr val="FFFF00"/>
                </a:solidFill>
              </a:rPr>
              <a:t>jeans </a:t>
            </a:r>
            <a:r>
              <a:rPr sz="1800" lang="es"/>
              <a:t>negras, y los </a:t>
            </a:r>
            <a:r>
              <a:rPr sz="1800" lang="es">
                <a:solidFill>
                  <a:srgbClr val="FFFF00"/>
                </a:solidFill>
              </a:rPr>
              <a:t>botas </a:t>
            </a:r>
            <a:r>
              <a:rPr sz="1800" lang="es"/>
              <a:t>negras.</a:t>
            </a:r>
          </a:p>
        </p:txBody>
      </p:sp>
      <p:sp>
        <p:nvSpPr>
          <p:cNvPr id="49" name="Shape 49"/>
          <p:cNvSpPr txBox="1"/>
          <p:nvPr>
            <p:ph idx="2" type="body"/>
          </p:nvPr>
        </p:nvSpPr>
        <p:spPr>
          <a:xfrm>
            <a:off y="5198800" x="4692273"/>
            <a:ext cy="13692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Aemilio lleva una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/>
              <a:t> a rayas, y los </a:t>
            </a:r>
            <a:r>
              <a:rPr sz="1800" lang="es">
                <a:solidFill>
                  <a:srgbClr val="FFFF00"/>
                </a:solidFill>
              </a:rPr>
              <a:t>blue jeans</a:t>
            </a:r>
            <a:r>
              <a:rPr sz="1800" lang="es"/>
              <a:t> azul.</a:t>
            </a:r>
          </a:p>
        </p:txBody>
      </p:sp>
      <p:sp>
        <p:nvSpPr>
          <p:cNvPr id="50" name="Shape 50"/>
          <p:cNvSpPr/>
          <p:nvPr/>
        </p:nvSpPr>
        <p:spPr>
          <a:xfrm>
            <a:off y="1417637" x="814887"/>
            <a:ext cy="3602877" cx="186119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/>
          <p:nvPr/>
        </p:nvSpPr>
        <p:spPr>
          <a:xfrm>
            <a:off y="1418302" x="5401332"/>
            <a:ext cy="3211800" cx="235290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>
                <a:solidFill>
                  <a:srgbClr val="00FFFF"/>
                </a:solidFill>
              </a:rPr>
              <a:t>Primavera</a:t>
            </a:r>
            <a:r>
              <a:rPr lang="es">
                <a:solidFill>
                  <a:srgbClr val="D5A6BD"/>
                </a:solidFill>
              </a:rPr>
              <a:t> 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5069225" x="398900"/>
            <a:ext cy="14987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00FFFF"/>
                </a:solidFill>
              </a:rPr>
              <a:t>Linda lleva una </a:t>
            </a:r>
            <a:r>
              <a:rPr sz="1800" lang="es">
                <a:solidFill>
                  <a:srgbClr val="FFFF00"/>
                </a:solidFill>
              </a:rPr>
              <a:t>chaqueta</a:t>
            </a:r>
            <a:r>
              <a:rPr sz="1800" lang="es">
                <a:solidFill>
                  <a:srgbClr val="00FFFF"/>
                </a:solidFill>
              </a:rPr>
              <a:t> amarilla, los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>
                <a:solidFill>
                  <a:srgbClr val="00FFFF"/>
                </a:solidFill>
              </a:rPr>
              <a:t> negras, y los </a:t>
            </a:r>
            <a:r>
              <a:rPr sz="1800" lang="es">
                <a:solidFill>
                  <a:srgbClr val="FFFF00"/>
                </a:solidFill>
              </a:rPr>
              <a:t>zapatos</a:t>
            </a:r>
            <a:r>
              <a:rPr sz="1800" lang="es">
                <a:solidFill>
                  <a:srgbClr val="00FFFF"/>
                </a:solidFill>
              </a:rPr>
              <a:t> negros. Lleva un </a:t>
            </a:r>
            <a:r>
              <a:rPr sz="1800" lang="es">
                <a:solidFill>
                  <a:srgbClr val="FFFF00"/>
                </a:solidFill>
              </a:rPr>
              <a:t>bolso</a:t>
            </a:r>
            <a:r>
              <a:rPr sz="1800" lang="es">
                <a:solidFill>
                  <a:srgbClr val="00FFFF"/>
                </a:solidFill>
              </a:rPr>
              <a:t> gris tambien. </a:t>
            </a:r>
            <a:r>
              <a:rPr sz="1400" lang="es">
                <a:solidFill>
                  <a:srgbClr val="3D85C6"/>
                </a:solidFill>
              </a:rPr>
              <a:t> </a:t>
            </a:r>
          </a:p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y="5092625" x="4692273"/>
            <a:ext cy="14754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00FFFF"/>
                </a:solidFill>
              </a:rPr>
              <a:t>Aixa lleva los </a:t>
            </a:r>
            <a:r>
              <a:rPr sz="1800" lang="es">
                <a:solidFill>
                  <a:srgbClr val="FFFF00"/>
                </a:solidFill>
              </a:rPr>
              <a:t>botas</a:t>
            </a:r>
            <a:r>
              <a:rPr sz="1800" lang="es">
                <a:solidFill>
                  <a:srgbClr val="00FFFF"/>
                </a:solidFill>
              </a:rPr>
              <a:t> marrón, los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>
                <a:solidFill>
                  <a:srgbClr val="00FFFF"/>
                </a:solidFill>
              </a:rPr>
              <a:t> blancos, la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>
                <a:solidFill>
                  <a:srgbClr val="00FFFF"/>
                </a:solidFill>
              </a:rPr>
              <a:t> blanca, y una </a:t>
            </a:r>
            <a:r>
              <a:rPr sz="1800" lang="es">
                <a:solidFill>
                  <a:srgbClr val="FFFF00"/>
                </a:solidFill>
              </a:rPr>
              <a:t>bufanda </a:t>
            </a:r>
            <a:r>
              <a:rPr sz="1800" lang="es">
                <a:solidFill>
                  <a:srgbClr val="00FFFF"/>
                </a:solidFill>
              </a:rPr>
              <a:t>blanca.</a:t>
            </a:r>
          </a:p>
        </p:txBody>
      </p:sp>
      <p:sp>
        <p:nvSpPr>
          <p:cNvPr id="59" name="Shape 59"/>
          <p:cNvSpPr/>
          <p:nvPr/>
        </p:nvSpPr>
        <p:spPr>
          <a:xfrm>
            <a:off y="1574775" x="1133624"/>
            <a:ext cy="3494449" cx="168493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y="1628350" x="5577712"/>
            <a:ext cy="3236075" cx="209446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36887" x="34395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/>
              <a:t>Verano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897851" x="507575"/>
            <a:ext cy="16758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/>
              <a:t>Isabel lleva una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/>
              <a:t> negra, una </a:t>
            </a:r>
            <a:r>
              <a:rPr sz="1800" lang="es">
                <a:solidFill>
                  <a:srgbClr val="FFFF00"/>
                </a:solidFill>
              </a:rPr>
              <a:t>falda</a:t>
            </a:r>
            <a:r>
              <a:rPr sz="1800" lang="es"/>
              <a:t> amarilla, un </a:t>
            </a:r>
            <a:r>
              <a:rPr sz="1800" lang="es">
                <a:solidFill>
                  <a:srgbClr val="FFFF00"/>
                </a:solidFill>
              </a:rPr>
              <a:t>cinturón</a:t>
            </a:r>
            <a:r>
              <a:rPr sz="1800" lang="es"/>
              <a:t> marrón, y una </a:t>
            </a:r>
            <a:r>
              <a:rPr sz="1800" lang="es">
                <a:solidFill>
                  <a:srgbClr val="FFFF00"/>
                </a:solidFill>
              </a:rPr>
              <a:t>bolso</a:t>
            </a:r>
            <a:r>
              <a:rPr sz="1800" lang="es"/>
              <a:t> marrón.</a:t>
            </a:r>
          </a:p>
        </p:txBody>
      </p:sp>
      <p:sp>
        <p:nvSpPr>
          <p:cNvPr id="67" name="Shape 67"/>
          <p:cNvSpPr txBox="1"/>
          <p:nvPr>
            <p:ph idx="2" type="body"/>
          </p:nvPr>
        </p:nvSpPr>
        <p:spPr>
          <a:xfrm>
            <a:off y="4903851" x="4692273"/>
            <a:ext cy="16638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1800" lang="es"/>
              <a:t>Lola lleva una </a:t>
            </a:r>
            <a:r>
              <a:rPr sz="1800" lang="es">
                <a:solidFill>
                  <a:srgbClr val="FFFF00"/>
                </a:solidFill>
              </a:rPr>
              <a:t>blusa</a:t>
            </a:r>
            <a:r>
              <a:rPr sz="1800" lang="es"/>
              <a:t> rosa, una </a:t>
            </a:r>
            <a:r>
              <a:rPr sz="1800" lang="es">
                <a:solidFill>
                  <a:srgbClr val="FFFF00"/>
                </a:solidFill>
              </a:rPr>
              <a:t>falda</a:t>
            </a:r>
            <a:r>
              <a:rPr sz="1800" lang="es"/>
              <a:t> a rayas blanca y negra, y un </a:t>
            </a:r>
            <a:r>
              <a:rPr sz="1800" lang="es">
                <a:solidFill>
                  <a:srgbClr val="FFFF00"/>
                </a:solidFill>
              </a:rPr>
              <a:t>bolso </a:t>
            </a:r>
            <a:r>
              <a:rPr sz="1800" lang="es"/>
              <a:t>azul. Lleva un </a:t>
            </a:r>
            <a:r>
              <a:rPr sz="1800" lang="es">
                <a:solidFill>
                  <a:srgbClr val="FFFF00"/>
                </a:solidFill>
              </a:rPr>
              <a:t>reloj</a:t>
            </a:r>
            <a:r>
              <a:rPr sz="1800" lang="es"/>
              <a:t> blanca también. </a:t>
            </a:r>
          </a:p>
          <a:p>
            <a:r>
              <a:t/>
            </a:r>
          </a:p>
          <a:p>
            <a:pPr>
              <a:buNone/>
            </a:pPr>
            <a:r>
              <a:rPr sz="1800" lang="es"/>
              <a:t> </a:t>
            </a:r>
          </a:p>
        </p:txBody>
      </p:sp>
      <p:sp>
        <p:nvSpPr>
          <p:cNvPr id="68" name="Shape 68"/>
          <p:cNvSpPr/>
          <p:nvPr/>
        </p:nvSpPr>
        <p:spPr>
          <a:xfrm>
            <a:off y="1379887" x="899225"/>
            <a:ext cy="3397466" cx="226189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9" name="Shape 69"/>
          <p:cNvSpPr/>
          <p:nvPr/>
        </p:nvSpPr>
        <p:spPr>
          <a:xfrm>
            <a:off y="1265891" x="5439103"/>
            <a:ext cy="3539180" cx="265776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>
                <a:solidFill>
                  <a:srgbClr val="FF0000"/>
                </a:solidFill>
              </a:rPr>
              <a:t>Verano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5246000" x="457200"/>
            <a:ext cy="1451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1800" lang="es">
                <a:solidFill>
                  <a:srgbClr val="FF0000"/>
                </a:solidFill>
              </a:rPr>
              <a:t>Serena lleva el </a:t>
            </a:r>
            <a:r>
              <a:rPr sz="1800" lang="es">
                <a:solidFill>
                  <a:srgbClr val="FFFF00"/>
                </a:solidFill>
              </a:rPr>
              <a:t>vestido </a:t>
            </a:r>
            <a:r>
              <a:rPr sz="1800" lang="es">
                <a:solidFill>
                  <a:srgbClr val="FF0000"/>
                </a:solidFill>
              </a:rPr>
              <a:t>anaranjado,un </a:t>
            </a:r>
            <a:r>
              <a:rPr sz="1800" lang="es">
                <a:solidFill>
                  <a:srgbClr val="FFFF00"/>
                </a:solidFill>
              </a:rPr>
              <a:t>cinturón</a:t>
            </a:r>
            <a:r>
              <a:rPr sz="1800" lang="es">
                <a:solidFill>
                  <a:srgbClr val="FF0000"/>
                </a:solidFill>
              </a:rPr>
              <a:t> marrón, los </a:t>
            </a:r>
            <a:r>
              <a:rPr sz="1800" lang="es">
                <a:solidFill>
                  <a:srgbClr val="FFFF00"/>
                </a:solidFill>
              </a:rPr>
              <a:t>zapatos </a:t>
            </a:r>
            <a:r>
              <a:rPr sz="1800" lang="es">
                <a:solidFill>
                  <a:srgbClr val="FF0000"/>
                </a:solidFill>
              </a:rPr>
              <a:t>marrones, y el </a:t>
            </a:r>
            <a:r>
              <a:rPr sz="1800" lang="es">
                <a:solidFill>
                  <a:srgbClr val="FFFF00"/>
                </a:solidFill>
              </a:rPr>
              <a:t>bolso</a:t>
            </a:r>
            <a:r>
              <a:rPr sz="1800" lang="es">
                <a:solidFill>
                  <a:srgbClr val="FF0000"/>
                </a:solidFill>
              </a:rPr>
              <a:t> blanco. Lleva el </a:t>
            </a:r>
            <a:r>
              <a:rPr sz="1800" lang="es">
                <a:solidFill>
                  <a:srgbClr val="FFFF00"/>
                </a:solidFill>
              </a:rPr>
              <a:t>collar </a:t>
            </a:r>
            <a:r>
              <a:rPr sz="1800" lang="es">
                <a:solidFill>
                  <a:srgbClr val="FF0000"/>
                </a:solidFill>
              </a:rPr>
              <a:t>marrón, y los </a:t>
            </a:r>
            <a:r>
              <a:rPr sz="1800" lang="es">
                <a:solidFill>
                  <a:srgbClr val="FFFF00"/>
                </a:solidFill>
              </a:rPr>
              <a:t>gafas de sol</a:t>
            </a:r>
            <a:r>
              <a:rPr sz="1800" lang="es">
                <a:solidFill>
                  <a:srgbClr val="FF0000"/>
                </a:solidFill>
              </a:rPr>
              <a:t> marrones</a:t>
            </a:r>
            <a:r>
              <a:rPr sz="1800" lang="es">
                <a:solidFill>
                  <a:srgbClr val="D9EAD3"/>
                </a:solidFill>
              </a:rPr>
              <a:t>.</a:t>
            </a:r>
            <a:r>
              <a:rPr sz="1800" lang="es">
                <a:solidFill>
                  <a:srgbClr val="F1C232"/>
                </a:solidFill>
              </a:rPr>
              <a:t> 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y="5246000" x="4834373"/>
            <a:ext cy="13337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FF0000"/>
                </a:solidFill>
              </a:rPr>
              <a:t>Alejandra lleva una </a:t>
            </a:r>
            <a:r>
              <a:rPr sz="1800" lang="es">
                <a:solidFill>
                  <a:srgbClr val="FFFF00"/>
                </a:solidFill>
              </a:rPr>
              <a:t>camisa </a:t>
            </a:r>
            <a:r>
              <a:rPr sz="1800" lang="es">
                <a:solidFill>
                  <a:srgbClr val="FF0000"/>
                </a:solidFill>
              </a:rPr>
              <a:t>anaranjada, los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>
                <a:solidFill>
                  <a:srgbClr val="FF0000"/>
                </a:solidFill>
              </a:rPr>
              <a:t> cortos gris, y los </a:t>
            </a:r>
            <a:r>
              <a:rPr sz="1800" lang="es">
                <a:solidFill>
                  <a:srgbClr val="FFFF00"/>
                </a:solidFill>
              </a:rPr>
              <a:t>zapatos </a:t>
            </a:r>
            <a:r>
              <a:rPr sz="1800" lang="es">
                <a:solidFill>
                  <a:srgbClr val="FF0000"/>
                </a:solidFill>
              </a:rPr>
              <a:t>marrón. </a:t>
            </a:r>
          </a:p>
        </p:txBody>
      </p:sp>
      <p:sp>
        <p:nvSpPr>
          <p:cNvPr id="77" name="Shape 77"/>
          <p:cNvSpPr/>
          <p:nvPr/>
        </p:nvSpPr>
        <p:spPr>
          <a:xfrm>
            <a:off y="1280171" x="504398"/>
            <a:ext cy="3684138" cx="25102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/>
          <p:nvPr/>
        </p:nvSpPr>
        <p:spPr>
          <a:xfrm>
            <a:off y="1234419" x="6178088"/>
            <a:ext cy="3775642" cx="250871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/>
              <a:t>Otoño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5458375" x="457200"/>
            <a:ext cy="11094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00FF00"/>
                </a:solidFill>
              </a:rPr>
              <a:t>Anatalia lleva los </a:t>
            </a:r>
            <a:r>
              <a:rPr sz="1800" lang="es">
                <a:solidFill>
                  <a:srgbClr val="FFFF00"/>
                </a:solidFill>
              </a:rPr>
              <a:t>zapatos</a:t>
            </a:r>
            <a:r>
              <a:rPr sz="1800" lang="es">
                <a:solidFill>
                  <a:srgbClr val="00FF00"/>
                </a:solidFill>
              </a:rPr>
              <a:t> negra, un </a:t>
            </a:r>
            <a:r>
              <a:rPr sz="1800" lang="es">
                <a:solidFill>
                  <a:srgbClr val="FFFF00"/>
                </a:solidFill>
              </a:rPr>
              <a:t>vestido</a:t>
            </a:r>
            <a:r>
              <a:rPr sz="1800" lang="es">
                <a:solidFill>
                  <a:srgbClr val="00FF00"/>
                </a:solidFill>
              </a:rPr>
              <a:t> verde, y un </a:t>
            </a:r>
            <a:r>
              <a:rPr sz="1800" lang="es">
                <a:solidFill>
                  <a:srgbClr val="FFFF00"/>
                </a:solidFill>
              </a:rPr>
              <a:t>abrigo </a:t>
            </a:r>
            <a:r>
              <a:rPr sz="1800" lang="es">
                <a:solidFill>
                  <a:srgbClr val="00FF00"/>
                </a:solidFill>
              </a:rPr>
              <a:t>negra,  </a:t>
            </a:r>
          </a:p>
        </p:txBody>
      </p:sp>
      <p:sp>
        <p:nvSpPr>
          <p:cNvPr id="85" name="Shape 85"/>
          <p:cNvSpPr txBox="1"/>
          <p:nvPr>
            <p:ph idx="2" type="body"/>
          </p:nvPr>
        </p:nvSpPr>
        <p:spPr>
          <a:xfrm>
            <a:off y="5458375" x="4692273"/>
            <a:ext cy="11094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00FF00"/>
                </a:solidFill>
              </a:rPr>
              <a:t>Aniceto lleva </a:t>
            </a:r>
            <a:r>
              <a:rPr sz="1800" lang="es">
                <a:solidFill>
                  <a:srgbClr val="FFFF00"/>
                </a:solidFill>
              </a:rPr>
              <a:t>los blue jeans,</a:t>
            </a:r>
            <a:r>
              <a:rPr sz="1800" lang="es">
                <a:solidFill>
                  <a:srgbClr val="00FF00"/>
                </a:solidFill>
              </a:rPr>
              <a:t> la camiseta blanco, y un </a:t>
            </a:r>
            <a:r>
              <a:rPr sz="1800" lang="es">
                <a:solidFill>
                  <a:srgbClr val="FFFF00"/>
                </a:solidFill>
              </a:rPr>
              <a:t>abrigo </a:t>
            </a:r>
            <a:r>
              <a:rPr sz="1800" lang="es">
                <a:solidFill>
                  <a:srgbClr val="00FF00"/>
                </a:solidFill>
              </a:rPr>
              <a:t>gris</a:t>
            </a:r>
          </a:p>
        </p:txBody>
      </p:sp>
      <p:sp>
        <p:nvSpPr>
          <p:cNvPr id="86" name="Shape 86"/>
          <p:cNvSpPr/>
          <p:nvPr/>
        </p:nvSpPr>
        <p:spPr>
          <a:xfrm>
            <a:off y="1700586" x="845162"/>
            <a:ext cy="3456827" cx="229760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7" name="Shape 87"/>
          <p:cNvSpPr/>
          <p:nvPr/>
        </p:nvSpPr>
        <p:spPr>
          <a:xfrm>
            <a:off y="1755695" x="4917020"/>
            <a:ext cy="3016242" cx="302106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lang="es"/>
              <a:t>Otoño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5352200" x="457200"/>
            <a:ext cy="12156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00FF00"/>
                </a:solidFill>
              </a:rPr>
              <a:t>Alma lleva los </a:t>
            </a:r>
            <a:r>
              <a:rPr sz="1800" lang="es">
                <a:solidFill>
                  <a:srgbClr val="FFFF00"/>
                </a:solidFill>
              </a:rPr>
              <a:t>zapatos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00FF00"/>
                </a:solidFill>
              </a:rPr>
              <a:t>negros, los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FFFF00"/>
                </a:solidFill>
              </a:rPr>
              <a:t>pantalones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00FF00"/>
                </a:solidFill>
              </a:rPr>
              <a:t>negros,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00FF00"/>
                </a:solidFill>
              </a:rPr>
              <a:t>negras, y</a:t>
            </a:r>
            <a:r>
              <a:rPr sz="1800" lang="es">
                <a:solidFill>
                  <a:srgbClr val="FF00FF"/>
                </a:solidFill>
              </a:rPr>
              <a:t> </a:t>
            </a:r>
            <a:r>
              <a:rPr sz="1800" lang="es">
                <a:solidFill>
                  <a:srgbClr val="00FF00"/>
                </a:solidFill>
              </a:rPr>
              <a:t>la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FFFF00"/>
                </a:solidFill>
              </a:rPr>
              <a:t>falda</a:t>
            </a:r>
            <a:r>
              <a:rPr sz="1800" lang="es">
                <a:solidFill>
                  <a:srgbClr val="4A86E8"/>
                </a:solidFill>
              </a:rPr>
              <a:t> </a:t>
            </a:r>
            <a:r>
              <a:rPr sz="1800" lang="es">
                <a:solidFill>
                  <a:srgbClr val="00FF00"/>
                </a:solidFill>
              </a:rPr>
              <a:t>color canela.</a:t>
            </a:r>
          </a:p>
        </p:txBody>
      </p:sp>
      <p:sp>
        <p:nvSpPr>
          <p:cNvPr id="94" name="Shape 94"/>
          <p:cNvSpPr txBox="1"/>
          <p:nvPr>
            <p:ph idx="2" type="body"/>
          </p:nvPr>
        </p:nvSpPr>
        <p:spPr>
          <a:xfrm>
            <a:off y="5316800" x="4692273"/>
            <a:ext cy="1250999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800" lang="es">
                <a:solidFill>
                  <a:srgbClr val="FF00FF"/>
                </a:solidFill>
              </a:rPr>
              <a:t>Alvara lleva los </a:t>
            </a:r>
            <a:r>
              <a:rPr sz="1800" lang="es">
                <a:solidFill>
                  <a:srgbClr val="FFFF00"/>
                </a:solidFill>
              </a:rPr>
              <a:t>botas</a:t>
            </a:r>
            <a:r>
              <a:rPr sz="1800" lang="es">
                <a:solidFill>
                  <a:srgbClr val="FF00FF"/>
                </a:solidFill>
              </a:rPr>
              <a:t> negras, la </a:t>
            </a:r>
            <a:r>
              <a:rPr sz="1800" lang="es">
                <a:solidFill>
                  <a:srgbClr val="FFFF00"/>
                </a:solidFill>
              </a:rPr>
              <a:t>camisa</a:t>
            </a:r>
            <a:r>
              <a:rPr sz="1800" lang="es">
                <a:solidFill>
                  <a:srgbClr val="FF00FF"/>
                </a:solidFill>
              </a:rPr>
              <a:t> marrón, y la </a:t>
            </a:r>
            <a:r>
              <a:rPr sz="1800" lang="es">
                <a:solidFill>
                  <a:srgbClr val="FFFF00"/>
                </a:solidFill>
              </a:rPr>
              <a:t>falda</a:t>
            </a:r>
            <a:r>
              <a:rPr sz="1800" lang="es">
                <a:solidFill>
                  <a:srgbClr val="FF00FF"/>
                </a:solidFill>
              </a:rPr>
              <a:t> gris.</a:t>
            </a:r>
          </a:p>
        </p:txBody>
      </p:sp>
      <p:sp>
        <p:nvSpPr>
          <p:cNvPr id="95" name="Shape 95"/>
          <p:cNvSpPr/>
          <p:nvPr/>
        </p:nvSpPr>
        <p:spPr>
          <a:xfrm>
            <a:off y="1840607" x="790202"/>
            <a:ext cy="3176784" cx="297814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/>
          <p:nvPr/>
        </p:nvSpPr>
        <p:spPr>
          <a:xfrm>
            <a:off y="1840607" x="5906387"/>
            <a:ext cy="2752522" cx="202709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